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57" r:id="rId6"/>
    <p:sldId id="1155" r:id="rId7"/>
    <p:sldId id="1156" r:id="rId8"/>
    <p:sldId id="1158" r:id="rId9"/>
    <p:sldId id="1161" r:id="rId10"/>
    <p:sldId id="1160" r:id="rId11"/>
    <p:sldId id="1159" r:id="rId12"/>
    <p:sldId id="116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so many Starbucks close in small areas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coffee in these places was too expensive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style of the coffee stores seems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people like to drink coffee at home with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there were too many coffee shops in one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because there were too many coffee shops competing for business in one small area”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项说法符合文意。故选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4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中考新考法-4.eps" descr="id:21475095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9046" y="925972"/>
            <a:ext cx="2581984" cy="36210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of Starbucks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 of Starbucks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Popularity of Starbucks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 of Starbucks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标题归纳题。通读全文尤其是根据第一段中的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coffee culture in the USA changed when Starbucks coffee shops spread across the country.”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当星巴克咖啡店遍布美国时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美国的咖啡文化改变了。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本文主要介绍了星巴克的发展历史。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11282" y="898267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标题归纳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511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1485848" cy="29970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noticed that Starbucks ordered a large number of special coffee makers, which caused his great interest. 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注意到星巴克订购了大量特制咖啡机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这引起了他的极大兴趣。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）＋谓语（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）＋宾语从句（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Starbucks ordered 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”,which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修饰整个主句事件。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9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4936" y="2951776"/>
            <a:ext cx="847725" cy="261620"/>
          </a:xfrm>
          <a:prstGeom prst="rect">
            <a:avLst/>
          </a:prstGeom>
        </p:spPr>
      </p:pic>
      <p:pic>
        <p:nvPicPr>
          <p:cNvPr id="4" name="分析.eps" descr="id:21474890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8393" y="3573016"/>
            <a:ext cx="800813" cy="2428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89" y="1491572"/>
            <a:ext cx="1564105" cy="3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34888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主要介绍了星巴克的发展历史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人们都喜欢喝咖啡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但是他们的咖啡文化不同。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900459"/>
            <a:ext cx="10645696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people everywhere seem to enjoy drinking coffee, they don’t all have the same coffee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Europe, for example, coffee shops are common places for people to meet friends and to talk while they drink coffee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places like this were not as common in North America in the past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people in North America liked to drink coffee in their homes with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coffee culture in the USA changed when Starbucks coffee shops spread across the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Starbucks coffee shop opened in 1971 in Seattle, Washington, in 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small coffee shop that cooked its own coffee beans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coffee shop’s business did well, and by 1981 there were three Starbucks stores in Seattle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really began to change for the company in 1981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year, Howard Schultz met the three men who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Starbucks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Schultz worked in New York for a company that made kitchen equipment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noticed that Starbucks ordered a large number of special coffee makers, which caused his great interest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Schultz went to Seattle to see what Starbucks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1982, the original Starbucks owners hired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雇佣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Schultz as the company’s head of marketing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市场营销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1983, Schultz travelled to Italy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special environment of the espresso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浓咖啡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bars there caught his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in the USA, Schultz created an environment for Starbucks coffee shops that was comfortable and casual, and customers everywhere seemed to like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Starbucks began opening more stores across 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company opened coffee shops in other countries as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there are more than 16,000 Starbucks coffee shops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that does not mean Starbucks has not had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many Starbucks stores have closed over the past few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one hand, this is because there were too many coffee shops competing for business in one small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stores in some countries closed because the coffee culture there did not match with the “feel the same everywhere” environment offered by Starbucks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probably means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6013450" algn="l"/>
                <a:tab pos="82534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19469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year,Howard Schultz met the three men who ran Starbucks.”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那一年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霍华德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舒尔茨会见了三个经营星巴克的人。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项意思相近。故选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which is the right order for the following sentences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man helped to make Starbucks a huge coffee company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Starbucks began as a small coffee company in Seattle in 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Seattle to learn about the company and later worked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Howard Schultz noticed Starbucks ordered lots of special coffee makers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01913" algn="l"/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a-b-d-c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c-a-b-d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b-d-c-a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d-c-a-b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9996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297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星巴克一开始是美国西雅图的一个小咖啡公司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Starbucks began as a small coffee company in Seattle in the USA.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）排前面；根据第三段内容可知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霍华德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舒尔茨注意到星巴克订购了许多特殊的咖啡机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Howard Schultz noticed Starbucks ordered lots of special coffee makers.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）排第二位；根据第三段最后两句可知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 went to Seattle to learn about the company and later worked for it.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）排第三位；根据第四段的描述可知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,This man helped to make Starbucks a huge coffee company.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）排第四位。故选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1013</Words>
  <Application>Microsoft Office PowerPoint</Application>
  <PresentationFormat>自定义</PresentationFormat>
  <Paragraphs>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2025-09-17T19:55:38Z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